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81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59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20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659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286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699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358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86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60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23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81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C3369-AA5B-455D-851E-F6C8C29F14A9}" type="datetimeFigureOut">
              <a:rPr lang="es-ES" smtClean="0"/>
              <a:t>09/04/2016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E78BB-E086-4D76-8CB5-F705EC7EB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07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7225" y="0"/>
            <a:ext cx="12702924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200393" y="5711943"/>
            <a:ext cx="1943607" cy="426354"/>
            <a:chOff x="3230909" y="-117369"/>
            <a:chExt cx="2276407" cy="603333"/>
          </a:xfrm>
        </p:grpSpPr>
        <p:grpSp>
          <p:nvGrpSpPr>
            <p:cNvPr id="6" name="5 Grupo"/>
            <p:cNvGrpSpPr/>
            <p:nvPr/>
          </p:nvGrpSpPr>
          <p:grpSpPr>
            <a:xfrm>
              <a:off x="3435800" y="270518"/>
              <a:ext cx="1312053" cy="124275"/>
              <a:chOff x="2123728" y="188640"/>
              <a:chExt cx="1152128" cy="144016"/>
            </a:xfrm>
          </p:grpSpPr>
          <p:sp>
            <p:nvSpPr>
              <p:cNvPr id="10" name="9 Rectángulo"/>
              <p:cNvSpPr/>
              <p:nvPr/>
            </p:nvSpPr>
            <p:spPr>
              <a:xfrm>
                <a:off x="2123728" y="188640"/>
                <a:ext cx="576064" cy="14401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2699792" y="188640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" name="6 CuadroTexto"/>
            <p:cNvSpPr txBox="1"/>
            <p:nvPr/>
          </p:nvSpPr>
          <p:spPr>
            <a:xfrm>
              <a:off x="3347864" y="11663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3230909" y="-9881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0</a:t>
              </a:r>
              <a:endParaRPr lang="es-ES" b="1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598238" y="-117369"/>
              <a:ext cx="909078" cy="522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500 m</a:t>
              </a:r>
              <a:endParaRPr lang="es-ES" b="1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251520" y="5272633"/>
            <a:ext cx="421910" cy="892552"/>
            <a:chOff x="724641" y="5827850"/>
            <a:chExt cx="421910" cy="892552"/>
          </a:xfrm>
        </p:grpSpPr>
        <p:sp>
          <p:nvSpPr>
            <p:cNvPr id="13" name="12 Triángulo isósceles"/>
            <p:cNvSpPr/>
            <p:nvPr/>
          </p:nvSpPr>
          <p:spPr>
            <a:xfrm>
              <a:off x="755576" y="6197761"/>
              <a:ext cx="360040" cy="522641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724641" y="5827850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b="1" dirty="0" smtClean="0"/>
                <a:t>N</a:t>
              </a:r>
              <a:endParaRPr lang="es-E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2658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-456942"/>
            <a:ext cx="129540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7229232" y="6057007"/>
            <a:ext cx="1857470" cy="697935"/>
            <a:chOff x="3230909" y="-117369"/>
            <a:chExt cx="2348826" cy="603333"/>
          </a:xfrm>
        </p:grpSpPr>
        <p:grpSp>
          <p:nvGrpSpPr>
            <p:cNvPr id="6" name="5 Grupo"/>
            <p:cNvGrpSpPr/>
            <p:nvPr/>
          </p:nvGrpSpPr>
          <p:grpSpPr>
            <a:xfrm>
              <a:off x="3435800" y="270518"/>
              <a:ext cx="1312053" cy="124275"/>
              <a:chOff x="2123728" y="188640"/>
              <a:chExt cx="1152128" cy="144016"/>
            </a:xfrm>
          </p:grpSpPr>
          <p:sp>
            <p:nvSpPr>
              <p:cNvPr id="10" name="9 Rectángulo"/>
              <p:cNvSpPr/>
              <p:nvPr/>
            </p:nvSpPr>
            <p:spPr>
              <a:xfrm>
                <a:off x="2123728" y="188640"/>
                <a:ext cx="576064" cy="14401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2699792" y="188640"/>
                <a:ext cx="576064" cy="14401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" name="6 CuadroTexto"/>
            <p:cNvSpPr txBox="1"/>
            <p:nvPr/>
          </p:nvSpPr>
          <p:spPr>
            <a:xfrm>
              <a:off x="3347864" y="11663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3230909" y="-9881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0</a:t>
              </a:r>
              <a:endParaRPr lang="es-ES" b="1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598238" y="-117369"/>
              <a:ext cx="981497" cy="319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200 m</a:t>
              </a:r>
              <a:endParaRPr lang="es-ES" b="1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251520" y="5272633"/>
            <a:ext cx="421910" cy="892552"/>
            <a:chOff x="724641" y="5827850"/>
            <a:chExt cx="421910" cy="892552"/>
          </a:xfrm>
        </p:grpSpPr>
        <p:sp>
          <p:nvSpPr>
            <p:cNvPr id="13" name="12 Triángulo isósceles"/>
            <p:cNvSpPr/>
            <p:nvPr/>
          </p:nvSpPr>
          <p:spPr>
            <a:xfrm>
              <a:off x="755576" y="6197761"/>
              <a:ext cx="360040" cy="522641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724641" y="5827850"/>
              <a:ext cx="421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b="1" dirty="0" smtClean="0"/>
                <a:t>N</a:t>
              </a:r>
              <a:endParaRPr lang="es-E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86380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casa</cp:lastModifiedBy>
  <cp:revision>2</cp:revision>
  <dcterms:created xsi:type="dcterms:W3CDTF">2016-04-09T18:32:21Z</dcterms:created>
  <dcterms:modified xsi:type="dcterms:W3CDTF">2016-04-09T18:44:38Z</dcterms:modified>
</cp:coreProperties>
</file>